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8" r:id="rId3"/>
    <p:sldId id="267" r:id="rId4"/>
    <p:sldId id="256" r:id="rId5"/>
    <p:sldId id="273" r:id="rId6"/>
    <p:sldId id="275" r:id="rId7"/>
    <p:sldId id="274" r:id="rId8"/>
    <p:sldId id="268" r:id="rId9"/>
    <p:sldId id="269" r:id="rId10"/>
    <p:sldId id="272" r:id="rId11"/>
    <p:sldId id="262" r:id="rId12"/>
    <p:sldId id="260" r:id="rId13"/>
    <p:sldId id="259" r:id="rId14"/>
    <p:sldId id="258" r:id="rId15"/>
    <p:sldId id="270" r:id="rId16"/>
    <p:sldId id="271" r:id="rId17"/>
    <p:sldId id="26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18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46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6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26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59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37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68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06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12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4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6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0AF74-3A96-4923-8CB1-1A672649D47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C0BED-D135-49EA-AD09-6D1EE6763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15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7.png"/><Relationship Id="rId7" Type="http://schemas.openxmlformats.org/officeDocument/2006/relationships/image" Target="../media/image61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8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2.jpeg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.png"/><Relationship Id="rId7" Type="http://schemas.openxmlformats.org/officeDocument/2006/relationships/image" Target="../media/image8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7.png"/><Relationship Id="rId7" Type="http://schemas.openxmlformats.org/officeDocument/2006/relationships/image" Target="../media/image9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.png"/><Relationship Id="rId9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7.png"/><Relationship Id="rId7" Type="http://schemas.openxmlformats.org/officeDocument/2006/relationships/image" Target="../media/image98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8.png"/><Relationship Id="rId9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8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8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8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7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8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12761"/>
            <a:ext cx="12192000" cy="6845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522" y="4890275"/>
            <a:ext cx="1724767" cy="14705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9525" y="260689"/>
            <a:ext cx="93656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Муниципальное бюджетное общеобразовательное учреждение «Средняя общеобразовательная татарско-русская школа №65 с углубленным изучением отдельных предметов» Московского района города Казани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7510" y="2317826"/>
            <a:ext cx="83647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chemeClr val="bg1"/>
                </a:solidFill>
                <a:latin typeface="AG_Helvetica" panose="020B7200000000000000" pitchFamily="34" charset="0"/>
              </a:rPr>
              <a:t>Экология и Я</a:t>
            </a:r>
            <a:endParaRPr lang="ru-RU" sz="9600" dirty="0">
              <a:solidFill>
                <a:schemeClr val="bg1"/>
              </a:solidFill>
              <a:latin typeface="AG_Helvetica" panose="020B72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3345" y="29179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0641" y="4890654"/>
            <a:ext cx="1735084" cy="14805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91" y="4890276"/>
            <a:ext cx="1756002" cy="14705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205" y="4890276"/>
            <a:ext cx="2818015" cy="147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8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ветло-зеленый фон с лампами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4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982" y="68800"/>
            <a:ext cx="2621491" cy="32319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568982" y="3491498"/>
            <a:ext cx="2892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Гладыш Алисы, 2А</a:t>
            </a:r>
            <a:endParaRPr lang="ru-RU" b="1" i="1" dirty="0"/>
          </a:p>
        </p:txBody>
      </p:sp>
      <p:pic>
        <p:nvPicPr>
          <p:cNvPr id="8" name="Рисунок 7" descr="C:\Users\Admin\Downloads\123\PHOTO-2020-04-03-10-25-44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4626" y="556197"/>
            <a:ext cx="2743200" cy="32194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506624" y="3712774"/>
            <a:ext cx="334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Шакирова Матвея, 2Б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87336" y="3290690"/>
            <a:ext cx="3121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Касьянова Павла, 2Б</a:t>
            </a:r>
            <a:endParaRPr lang="ru-RU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7097" y="113667"/>
            <a:ext cx="2619564" cy="3200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725" y="3832796"/>
            <a:ext cx="2944066" cy="2718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676567" y="6374109"/>
            <a:ext cx="2944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Козловой Анны, 2Б</a:t>
            </a:r>
            <a:endParaRPr lang="ru-RU" b="1" i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69" y="3325936"/>
            <a:ext cx="2545177" cy="30852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50246" y="6431961"/>
            <a:ext cx="3136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Камаловой Анны, 2В</a:t>
            </a:r>
            <a:endParaRPr lang="ru-RU" b="1" i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2724" y="3979659"/>
            <a:ext cx="2383804" cy="2593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858215" y="6367107"/>
            <a:ext cx="394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Бикмухаметовой</a:t>
            </a:r>
            <a:r>
              <a:rPr lang="ru-RU" b="1" i="1" dirty="0" smtClean="0"/>
              <a:t> Дианы, 2В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73866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118"/>
            <a:ext cx="12192000" cy="68771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89" y="5269832"/>
            <a:ext cx="10929486" cy="1383630"/>
          </a:xfrm>
          <a:prstGeom prst="rect">
            <a:avLst/>
          </a:prstGeom>
          <a:ln>
            <a:noFill/>
          </a:ln>
          <a:effectLst>
            <a:reflection blurRad="1270000" stA="45000" endPos="65000" dist="50800" dir="5400000" sy="-100000" algn="bl" rotWithShape="0"/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22" r="12210" b="9628"/>
          <a:stretch/>
        </p:blipFill>
        <p:spPr>
          <a:xfrm>
            <a:off x="4353305" y="564620"/>
            <a:ext cx="3781754" cy="2887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6" t="104"/>
          <a:stretch/>
        </p:blipFill>
        <p:spPr>
          <a:xfrm>
            <a:off x="0" y="30491"/>
            <a:ext cx="1579108" cy="1534036"/>
          </a:xfrm>
          <a:prstGeom prst="ellipse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5" t="2039" r="51250" b="2434"/>
          <a:stretch/>
        </p:blipFill>
        <p:spPr>
          <a:xfrm>
            <a:off x="11056315" y="82572"/>
            <a:ext cx="1090175" cy="1076826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4" r="3521" b="17777"/>
          <a:stretch/>
        </p:blipFill>
        <p:spPr>
          <a:xfrm>
            <a:off x="261172" y="1736670"/>
            <a:ext cx="3850105" cy="2785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595333" y="3672250"/>
            <a:ext cx="3297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+mj-lt"/>
              </a:rPr>
              <a:t>Работа </a:t>
            </a:r>
            <a:r>
              <a:rPr lang="ru-RU" b="1" i="1" dirty="0" err="1" smtClean="0">
                <a:latin typeface="+mj-lt"/>
              </a:rPr>
              <a:t>Бахметовой</a:t>
            </a:r>
            <a:r>
              <a:rPr lang="ru-RU" b="1" i="1" dirty="0" smtClean="0">
                <a:latin typeface="+mj-lt"/>
              </a:rPr>
              <a:t> Азалии, 1А</a:t>
            </a:r>
            <a:endParaRPr lang="ru-RU" b="1" i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9389" y="4680450"/>
            <a:ext cx="332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+mj-lt"/>
              </a:rPr>
              <a:t>Работа </a:t>
            </a:r>
            <a:r>
              <a:rPr lang="ru-RU" b="1" i="1" dirty="0" err="1" smtClean="0">
                <a:latin typeface="+mj-lt"/>
              </a:rPr>
              <a:t>Адиатуллина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err="1" smtClean="0">
                <a:latin typeface="+mj-lt"/>
              </a:rPr>
              <a:t>Раяза</a:t>
            </a:r>
            <a:r>
              <a:rPr lang="ru-RU" b="1" i="1" dirty="0" smtClean="0">
                <a:latin typeface="+mj-lt"/>
              </a:rPr>
              <a:t>, 1 А</a:t>
            </a:r>
            <a:endParaRPr lang="ru-RU" b="1" i="1" dirty="0">
              <a:latin typeface="+mj-lt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7088" y="1736670"/>
            <a:ext cx="3574280" cy="2785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8504785" y="4605809"/>
            <a:ext cx="3096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+mj-lt"/>
              </a:rPr>
              <a:t>Работа Давыдова Кирилла,1Б</a:t>
            </a:r>
            <a:endParaRPr lang="ru-RU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389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11591"/>
            <a:ext cx="12192002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0721" y="0"/>
            <a:ext cx="1091279" cy="10729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2202" y="6176409"/>
            <a:ext cx="3856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Работа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Ахметхановой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Дарины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, 1 А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3272" y="3777033"/>
            <a:ext cx="4512040" cy="19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72884">
            <a:off x="339352" y="2499535"/>
            <a:ext cx="2575541" cy="376976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57" b="8090"/>
          <a:stretch/>
        </p:blipFill>
        <p:spPr>
          <a:xfrm rot="1226319">
            <a:off x="9445403" y="2661182"/>
            <a:ext cx="2213602" cy="34676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8516186" y="6176409"/>
            <a:ext cx="3584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Работа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Гарифуллиной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Алины, 1А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516" y="211796"/>
            <a:ext cx="3172333" cy="2358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483405" y="2670725"/>
            <a:ext cx="401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Работа </a:t>
            </a:r>
            <a:r>
              <a:rPr lang="ru-RU" b="1" i="1" dirty="0" err="1" smtClean="0">
                <a:solidFill>
                  <a:srgbClr val="C00000"/>
                </a:solidFill>
              </a:rPr>
              <a:t>Абдрахмановой</a:t>
            </a:r>
            <a:r>
              <a:rPr lang="ru-RU" b="1" i="1" dirty="0" smtClean="0">
                <a:solidFill>
                  <a:srgbClr val="C00000"/>
                </a:solidFill>
              </a:rPr>
              <a:t> Камиллы, 2Б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440" y="233814"/>
            <a:ext cx="3147491" cy="2358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6942440" y="2670725"/>
            <a:ext cx="3103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Работа Сычева Тимофея, 2Б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5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608" y="1571384"/>
            <a:ext cx="3619510" cy="4430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788961" y="768162"/>
            <a:ext cx="3912994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Работа </a:t>
            </a:r>
            <a:r>
              <a:rPr lang="ru-RU" sz="2000" b="1" i="1" dirty="0" err="1" smtClean="0">
                <a:solidFill>
                  <a:schemeClr val="bg1"/>
                </a:solidFill>
              </a:rPr>
              <a:t>Нуртдиновой</a:t>
            </a:r>
            <a:r>
              <a:rPr lang="ru-RU" sz="2000" b="1" i="1" dirty="0" smtClean="0">
                <a:solidFill>
                  <a:schemeClr val="bg1"/>
                </a:solidFill>
              </a:rPr>
              <a:t> Азалии, 1Г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5673" y="1571384"/>
            <a:ext cx="3231160" cy="4304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730" y="4914047"/>
            <a:ext cx="1619373" cy="1668380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2015" y="2557196"/>
            <a:ext cx="174360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4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94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159" y="1647472"/>
            <a:ext cx="3450635" cy="45967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53045" y="6324418"/>
            <a:ext cx="3064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Гладыш Никиты, 1Г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127" y="474390"/>
            <a:ext cx="3292125" cy="4389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060127" y="5016021"/>
            <a:ext cx="3426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Трифонова Даниила, 1Г</a:t>
            </a:r>
            <a:endParaRPr lang="ru-RU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15" t="9318" r="10851" b="7586"/>
          <a:stretch/>
        </p:blipFill>
        <p:spPr>
          <a:xfrm>
            <a:off x="8168470" y="771042"/>
            <a:ext cx="2919663" cy="19250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8232267" y="2777740"/>
            <a:ext cx="3204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Савченко Ярослава и </a:t>
            </a:r>
          </a:p>
          <a:p>
            <a:r>
              <a:rPr lang="ru-RU" b="1" i="1" dirty="0" smtClean="0"/>
              <a:t>Озерова Владимира, 1Г</a:t>
            </a:r>
            <a:endParaRPr lang="ru-RU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584" y="3624558"/>
            <a:ext cx="3304885" cy="24786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7871784" y="6244254"/>
            <a:ext cx="3925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Мифтаховой</a:t>
            </a:r>
            <a:r>
              <a:rPr lang="ru-RU" b="1" i="1" dirty="0" smtClean="0"/>
              <a:t> Анастасии, 1Г</a:t>
            </a:r>
            <a:endParaRPr lang="ru-RU" b="1" i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3657" y="5403228"/>
            <a:ext cx="1748464" cy="13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4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1"/>
                            </p:stCondLst>
                            <p:childTnLst>
                              <p:par>
                                <p:cTn id="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227"/>
            <a:ext cx="12179412" cy="68690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82" b="45391"/>
          <a:stretch/>
        </p:blipFill>
        <p:spPr>
          <a:xfrm>
            <a:off x="845846" y="4365878"/>
            <a:ext cx="2487384" cy="1676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6569" y="6359616"/>
            <a:ext cx="3425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Халиуллина</a:t>
            </a:r>
            <a:r>
              <a:rPr lang="ru-RU" b="1" i="1" dirty="0" smtClean="0"/>
              <a:t> Дамира, 1Г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8706" y="1094446"/>
            <a:ext cx="3164616" cy="42249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884129" y="5945916"/>
            <a:ext cx="3255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Мясникова</a:t>
            </a:r>
            <a:r>
              <a:rPr lang="ru-RU" b="1" i="1" dirty="0" smtClean="0"/>
              <a:t> Сергея, 1В</a:t>
            </a:r>
            <a:endParaRPr lang="ru-RU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1601" y="1619459"/>
            <a:ext cx="3275044" cy="23179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8596645" y="4181212"/>
            <a:ext cx="3280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Дикунова</a:t>
            </a:r>
            <a:r>
              <a:rPr lang="ru-RU" b="1" i="1" dirty="0" smtClean="0"/>
              <a:t>  Артура, 1Б</a:t>
            </a:r>
            <a:endParaRPr lang="ru-RU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533" y="1536325"/>
            <a:ext cx="2313894" cy="17362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17121" y="3506296"/>
            <a:ext cx="3431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Трифонова Никиты, 2А</a:t>
            </a:r>
            <a:endParaRPr lang="ru-RU" b="1" i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1188" y="4855842"/>
            <a:ext cx="1170358" cy="17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2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789" y="0"/>
            <a:ext cx="1218093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1" y="-77971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92" t="15375" r="1377" b="5179"/>
          <a:stretch/>
        </p:blipFill>
        <p:spPr>
          <a:xfrm>
            <a:off x="1590062" y="269761"/>
            <a:ext cx="3060949" cy="2484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0643" y="2713901"/>
            <a:ext cx="3510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Максимовой Полины, 1Г</a:t>
            </a:r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45436" y="5183078"/>
            <a:ext cx="3459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Работа </a:t>
            </a:r>
            <a:r>
              <a:rPr lang="ru-RU" b="1" dirty="0" err="1" smtClean="0"/>
              <a:t>Гатауллиной</a:t>
            </a:r>
            <a:r>
              <a:rPr lang="ru-RU" b="1" dirty="0" smtClean="0"/>
              <a:t> </a:t>
            </a:r>
            <a:r>
              <a:rPr lang="ru-RU" b="1" dirty="0" err="1" smtClean="0"/>
              <a:t>Миланы</a:t>
            </a:r>
            <a:r>
              <a:rPr lang="ru-RU" b="1" dirty="0" smtClean="0"/>
              <a:t>, 1Г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22"/>
          <a:stretch/>
        </p:blipFill>
        <p:spPr>
          <a:xfrm>
            <a:off x="7916088" y="2641889"/>
            <a:ext cx="3317912" cy="2445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9028" y="5405705"/>
            <a:ext cx="2614159" cy="1385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479" y="3563106"/>
            <a:ext cx="3464401" cy="2535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291322" y="6089604"/>
            <a:ext cx="355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Хабибуллиной Марии, 1Г</a:t>
            </a:r>
            <a:endParaRPr lang="ru-RU" b="1" i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4" t="7621" r="324" b="37484"/>
          <a:stretch/>
        </p:blipFill>
        <p:spPr>
          <a:xfrm>
            <a:off x="8031714" y="494090"/>
            <a:ext cx="1999966" cy="2074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9985842" y="1501644"/>
            <a:ext cx="2313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Сартакова</a:t>
            </a:r>
            <a:r>
              <a:rPr lang="ru-RU" b="1" i="1" dirty="0" smtClean="0"/>
              <a:t> Арсения, 3А</a:t>
            </a:r>
            <a:endParaRPr lang="ru-RU" b="1" i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39" r="11013"/>
          <a:stretch/>
        </p:blipFill>
        <p:spPr>
          <a:xfrm>
            <a:off x="141296" y="4178345"/>
            <a:ext cx="3788729" cy="251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660056" y="3482439"/>
            <a:ext cx="2632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Кадировой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Аиши</a:t>
            </a:r>
            <a:r>
              <a:rPr lang="ru-RU" b="1" i="1" dirty="0" smtClean="0"/>
              <a:t>, 1В</a:t>
            </a:r>
            <a:endParaRPr lang="ru-RU" b="1" i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2838" y="239948"/>
            <a:ext cx="2632519" cy="25565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417848" y="2860136"/>
            <a:ext cx="3419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Хамитовой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Амелии</a:t>
            </a:r>
            <a:r>
              <a:rPr lang="ru-RU" b="1" i="1" dirty="0" smtClean="0"/>
              <a:t>, 1Б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62573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197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039" y="185906"/>
            <a:ext cx="2485838" cy="18307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385" y="291044"/>
            <a:ext cx="1731414" cy="1737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0946" y="722919"/>
            <a:ext cx="1529377" cy="2267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539" y="4274321"/>
            <a:ext cx="1548518" cy="15972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319" y="2990767"/>
            <a:ext cx="1859441" cy="18838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4092" y="2288608"/>
            <a:ext cx="3867908" cy="3971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31" y="0"/>
            <a:ext cx="1579001" cy="1536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504" y="91962"/>
            <a:ext cx="2485838" cy="18307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411" y="628975"/>
            <a:ext cx="1529377" cy="22678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784" y="2896823"/>
            <a:ext cx="1859441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2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93"/>
            <a:ext cx="1223493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36240">
            <a:off x="6009087" y="3469764"/>
            <a:ext cx="5510635" cy="30005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 rot="172381">
            <a:off x="8714101" y="3077607"/>
            <a:ext cx="29978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Работа Суминой Лейлы, 4Б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8478" y="3232129"/>
            <a:ext cx="356097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/>
              <a:t>Работа Белоноговой Полины, 3А</a:t>
            </a:r>
          </a:p>
        </p:txBody>
      </p:sp>
      <p:sp>
        <p:nvSpPr>
          <p:cNvPr id="9" name="Прямоугольник 8"/>
          <p:cNvSpPr/>
          <p:nvPr/>
        </p:nvSpPr>
        <p:spPr>
          <a:xfrm rot="21138944">
            <a:off x="7150447" y="396562"/>
            <a:ext cx="322665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/>
              <a:t>Работа </a:t>
            </a:r>
            <a:r>
              <a:rPr lang="ru-RU" b="1" i="1" dirty="0" err="1"/>
              <a:t>Рафикова</a:t>
            </a:r>
            <a:r>
              <a:rPr lang="ru-RU" b="1" i="1" dirty="0"/>
              <a:t> Алмаза, 3А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8535">
            <a:off x="1604810" y="258528"/>
            <a:ext cx="5403986" cy="294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478" y="3601461"/>
            <a:ext cx="4447486" cy="29067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2996" y="1072989"/>
            <a:ext cx="2054870" cy="1628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673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0080">
            <a:off x="2074947" y="26853"/>
            <a:ext cx="5901803" cy="4247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3391" y="3930251"/>
            <a:ext cx="337259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/>
              <a:t>Работа </a:t>
            </a:r>
            <a:r>
              <a:rPr lang="ru-RU" b="1" i="1" dirty="0" err="1"/>
              <a:t>Кручинкиной</a:t>
            </a:r>
            <a:r>
              <a:rPr lang="ru-RU" b="1" i="1" dirty="0"/>
              <a:t> Ольги, 1В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3195" y="4365858"/>
            <a:ext cx="3054316" cy="2292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7997476" y="2150469"/>
            <a:ext cx="371781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/>
              <a:t>Работа Хисматуллина </a:t>
            </a:r>
            <a:r>
              <a:rPr lang="ru-RU" b="1" i="1" dirty="0" err="1"/>
              <a:t>Айнура</a:t>
            </a:r>
            <a:r>
              <a:rPr lang="ru-RU" b="1" i="1" dirty="0"/>
              <a:t>, 1В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7476" y="2532741"/>
            <a:ext cx="4112868" cy="30865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148001" y="6473965"/>
            <a:ext cx="307885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/>
              <a:t>Работа Лизуновой Анны, 1В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02" y="3784073"/>
            <a:ext cx="3473896" cy="25892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TextBox 13"/>
          <p:cNvSpPr txBox="1"/>
          <p:nvPr/>
        </p:nvSpPr>
        <p:spPr>
          <a:xfrm>
            <a:off x="2377326" y="167162"/>
            <a:ext cx="27463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Работа Добрина Егор,3А</a:t>
            </a:r>
            <a:endParaRPr lang="ru-RU" b="1" i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0080">
            <a:off x="2341575" y="26853"/>
            <a:ext cx="5901803" cy="4247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9823" y="4365858"/>
            <a:ext cx="3054316" cy="2292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30" y="3784073"/>
            <a:ext cx="3473896" cy="25892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454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52"/>
            <a:ext cx="12192000" cy="67286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5" t="2228" r="6428"/>
          <a:stretch/>
        </p:blipFill>
        <p:spPr>
          <a:xfrm>
            <a:off x="2711135" y="600521"/>
            <a:ext cx="3196417" cy="2063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597030" y="222058"/>
            <a:ext cx="2927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Шариной  Алисы, 2В</a:t>
            </a:r>
            <a:endParaRPr lang="ru-RU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Рисунок 8" descr="C:\Users\Admin\Downloads\123\PHOTO-2020-04-01-15-30-28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3634" y="522521"/>
            <a:ext cx="3375730" cy="2262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5" t="2039" r="51250" b="2434"/>
          <a:stretch/>
        </p:blipFill>
        <p:spPr>
          <a:xfrm>
            <a:off x="11056315" y="82572"/>
            <a:ext cx="1090175" cy="1076826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6" t="104"/>
          <a:stretch/>
        </p:blipFill>
        <p:spPr>
          <a:xfrm>
            <a:off x="272645" y="98415"/>
            <a:ext cx="1579108" cy="1534036"/>
          </a:xfrm>
          <a:prstGeom prst="ellipse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361528" y="149578"/>
            <a:ext cx="3106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Работа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Оруджева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Сафара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, 1В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7" name="Рисунок 16" descr="C:\Users\Admin\Downloads\123\PHOTO-2020-04-01-16-13-27.jpg"/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47" r="6700"/>
          <a:stretch/>
        </p:blipFill>
        <p:spPr bwMode="auto">
          <a:xfrm>
            <a:off x="3560618" y="3718005"/>
            <a:ext cx="3109300" cy="18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2213912" y="5963508"/>
            <a:ext cx="369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  <a:latin typeface="+mj-lt"/>
              </a:rPr>
              <a:t>Работа </a:t>
            </a:r>
            <a:r>
              <a:rPr lang="ru-RU" b="1" i="1" dirty="0" err="1" smtClean="0">
                <a:solidFill>
                  <a:schemeClr val="accent2"/>
                </a:solidFill>
                <a:latin typeface="+mj-lt"/>
              </a:rPr>
              <a:t>Мотыгуллина</a:t>
            </a:r>
            <a:r>
              <a:rPr lang="ru-RU" b="1" i="1" dirty="0" smtClean="0">
                <a:solidFill>
                  <a:schemeClr val="accent2"/>
                </a:solidFill>
                <a:latin typeface="+mj-lt"/>
              </a:rPr>
              <a:t> Ярослава, 1А</a:t>
            </a:r>
            <a:endParaRPr lang="ru-RU" b="1" i="1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464" y="3700662"/>
            <a:ext cx="3568630" cy="2277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8657751" y="3227867"/>
            <a:ext cx="3100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Работа </a:t>
            </a:r>
            <a:r>
              <a:rPr lang="ru-RU" b="1" i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Чесноковой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Дарьи, 2Б</a:t>
            </a:r>
            <a:endParaRPr lang="ru-RU" b="1" i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216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311"/>
            <a:ext cx="121794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6762" y="1072989"/>
            <a:ext cx="2464001" cy="4063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46730" y="5661514"/>
            <a:ext cx="3418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Работа </a:t>
            </a:r>
            <a:r>
              <a:rPr lang="ru-RU" b="1" i="1" dirty="0" err="1"/>
              <a:t>Хамитовой</a:t>
            </a:r>
            <a:r>
              <a:rPr lang="ru-RU" b="1" i="1" dirty="0"/>
              <a:t> Сабины, 2В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557" y="721160"/>
            <a:ext cx="2031356" cy="2296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857385" y="351828"/>
            <a:ext cx="3645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Работа </a:t>
            </a:r>
            <a:r>
              <a:rPr lang="ru-RU" b="1" i="1" dirty="0" err="1"/>
              <a:t>Юлдашбаевой</a:t>
            </a:r>
            <a:r>
              <a:rPr lang="ru-RU" b="1" i="1" dirty="0"/>
              <a:t> Азалии, 2В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912" y="4096309"/>
            <a:ext cx="2385152" cy="1780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228986" y="6268133"/>
            <a:ext cx="3447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Работа </a:t>
            </a:r>
            <a:r>
              <a:rPr lang="ru-RU" b="1" i="1" dirty="0" err="1"/>
              <a:t>Ринатова</a:t>
            </a:r>
            <a:r>
              <a:rPr lang="ru-RU" b="1" i="1" dirty="0"/>
              <a:t> </a:t>
            </a:r>
            <a:r>
              <a:rPr lang="ru-RU" b="1" i="1" dirty="0" err="1"/>
              <a:t>Аликбека</a:t>
            </a:r>
            <a:r>
              <a:rPr lang="ru-RU" b="1" i="1" dirty="0"/>
              <a:t>, 2В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07" y="1060850"/>
            <a:ext cx="2730100" cy="2049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804087" y="3511600"/>
            <a:ext cx="3337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Работа </a:t>
            </a:r>
            <a:r>
              <a:rPr lang="ru-RU" b="1" i="1" dirty="0" err="1"/>
              <a:t>Хайруллиной</a:t>
            </a:r>
            <a:r>
              <a:rPr lang="ru-RU" b="1" i="1" dirty="0"/>
              <a:t> </a:t>
            </a:r>
            <a:r>
              <a:rPr lang="ru-RU" b="1" i="1" dirty="0" err="1"/>
              <a:t>Аиши</a:t>
            </a:r>
            <a:r>
              <a:rPr lang="ru-RU" b="1" i="1" dirty="0"/>
              <a:t>, 2В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07" y="3983153"/>
            <a:ext cx="2946432" cy="1657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8741568" y="6041859"/>
            <a:ext cx="315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Работа Фирсова Артема, 3Б</a:t>
            </a:r>
          </a:p>
        </p:txBody>
      </p:sp>
    </p:spTree>
    <p:extLst>
      <p:ext uri="{BB962C8B-B14F-4D97-AF65-F5344CB8AC3E}">
        <p14:creationId xmlns:p14="http://schemas.microsoft.com/office/powerpoint/2010/main" val="355662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79413" cy="68441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6909" cy="1213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274" y="805849"/>
            <a:ext cx="2949408" cy="24499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488136" y="3449780"/>
            <a:ext cx="3716017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Шамсутдинова Эмиля, 4А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5633" y="3449780"/>
            <a:ext cx="3203056" cy="369332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ru-RU" b="1" i="1">
                <a:solidFill>
                  <a:schemeClr val="bg1"/>
                </a:solidFill>
              </a:rPr>
              <a:t>Работа Петровой Софьи, 4А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68" t="7296" r="6750" b="9854"/>
          <a:stretch/>
        </p:blipFill>
        <p:spPr>
          <a:xfrm>
            <a:off x="5024234" y="110835"/>
            <a:ext cx="4281054" cy="3144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858116" y="6442137"/>
            <a:ext cx="3848874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</a:t>
            </a:r>
            <a:r>
              <a:rPr lang="ru-RU" b="1" i="1" dirty="0" err="1">
                <a:solidFill>
                  <a:schemeClr val="bg1"/>
                </a:solidFill>
              </a:rPr>
              <a:t>Абубакаровой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Халимат</a:t>
            </a:r>
            <a:r>
              <a:rPr lang="ru-RU" b="1" i="1" dirty="0">
                <a:solidFill>
                  <a:schemeClr val="bg1"/>
                </a:solidFill>
              </a:rPr>
              <a:t>, 4Б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255" y="4282774"/>
            <a:ext cx="3640596" cy="2049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38718" y="6458474"/>
            <a:ext cx="3180679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Шишковой Дарьи, 4Б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03" y="4088244"/>
            <a:ext cx="3111141" cy="2336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8063189" y="6395749"/>
            <a:ext cx="346915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Шакуровой </a:t>
            </a:r>
            <a:r>
              <a:rPr lang="ru-RU" b="1" i="1" dirty="0" err="1">
                <a:solidFill>
                  <a:schemeClr val="bg1"/>
                </a:solidFill>
              </a:rPr>
              <a:t>Наргизы</a:t>
            </a:r>
            <a:r>
              <a:rPr lang="ru-RU" b="1" i="1" dirty="0">
                <a:solidFill>
                  <a:schemeClr val="bg1"/>
                </a:solidFill>
              </a:rPr>
              <a:t>, 4Б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5709" y="3941054"/>
            <a:ext cx="3374208" cy="2517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660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79413" cy="69023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72" b="46831"/>
          <a:stretch/>
        </p:blipFill>
        <p:spPr>
          <a:xfrm>
            <a:off x="689757" y="3784661"/>
            <a:ext cx="2840982" cy="1911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0692" y="5831903"/>
            <a:ext cx="377911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Рыжиковой Виолетты, 3Б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92675" y="3478918"/>
            <a:ext cx="305782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Евы </a:t>
            </a:r>
            <a:r>
              <a:rPr lang="ru-RU" b="1" i="1" dirty="0" err="1">
                <a:solidFill>
                  <a:schemeClr val="bg1"/>
                </a:solidFill>
              </a:rPr>
              <a:t>Акбердиной</a:t>
            </a:r>
            <a:r>
              <a:rPr lang="ru-RU" b="1" i="1" dirty="0">
                <a:solidFill>
                  <a:schemeClr val="bg1"/>
                </a:solidFill>
              </a:rPr>
              <a:t>, 3Б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1997" y="1140455"/>
            <a:ext cx="3444180" cy="222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602" y="412614"/>
            <a:ext cx="3316511" cy="4419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012992" y="5154930"/>
            <a:ext cx="3074688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Горохова Дениса, 3Б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7" b="26643"/>
          <a:stretch/>
        </p:blipFill>
        <p:spPr>
          <a:xfrm rot="16200000">
            <a:off x="2139543" y="519837"/>
            <a:ext cx="2065691" cy="2914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525174" y="3130116"/>
            <a:ext cx="3294428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</a:t>
            </a:r>
            <a:r>
              <a:rPr lang="ru-RU" b="1" i="1" dirty="0" err="1">
                <a:solidFill>
                  <a:schemeClr val="bg1"/>
                </a:solidFill>
              </a:rPr>
              <a:t>Ямалиева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Самата</a:t>
            </a:r>
            <a:r>
              <a:rPr lang="ru-RU" b="1" i="1" dirty="0">
                <a:solidFill>
                  <a:schemeClr val="bg1"/>
                </a:solidFill>
              </a:rPr>
              <a:t>, 3Б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8460" y="3960513"/>
            <a:ext cx="3186254" cy="2388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583384" y="6439986"/>
            <a:ext cx="326140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</a:t>
            </a:r>
            <a:r>
              <a:rPr lang="ru-RU" b="1" i="1" dirty="0" err="1">
                <a:solidFill>
                  <a:schemeClr val="bg1"/>
                </a:solidFill>
              </a:rPr>
              <a:t>Оруджева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Самира</a:t>
            </a:r>
            <a:r>
              <a:rPr lang="ru-RU" b="1" i="1" dirty="0">
                <a:solidFill>
                  <a:schemeClr val="bg1"/>
                </a:solidFill>
              </a:rPr>
              <a:t>, 3Б</a:t>
            </a:r>
          </a:p>
        </p:txBody>
      </p:sp>
    </p:spTree>
    <p:extLst>
      <p:ext uri="{BB962C8B-B14F-4D97-AF65-F5344CB8AC3E}">
        <p14:creationId xmlns:p14="http://schemas.microsoft.com/office/powerpoint/2010/main" val="16483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87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102794" cy="1072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8133" y="0"/>
            <a:ext cx="1091279" cy="10729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9495" y="6288119"/>
            <a:ext cx="400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</a:t>
            </a:r>
            <a:r>
              <a:rPr lang="ru-RU" b="1" i="1" dirty="0" err="1">
                <a:solidFill>
                  <a:schemeClr val="bg1"/>
                </a:solidFill>
              </a:rPr>
              <a:t>Хикматуллиной</a:t>
            </a:r>
            <a:r>
              <a:rPr lang="ru-RU" b="1" i="1" dirty="0">
                <a:solidFill>
                  <a:schemeClr val="bg1"/>
                </a:solidFill>
              </a:rPr>
              <a:t> Эвелины, 3Б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102" y="3613667"/>
            <a:ext cx="2976284" cy="22058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93782" y="614996"/>
            <a:ext cx="3459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Беляевой Светланы, 3Б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102" y="1045730"/>
            <a:ext cx="2774002" cy="16892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8224570" y="6357858"/>
            <a:ext cx="326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</a:t>
            </a:r>
            <a:r>
              <a:rPr lang="ru-RU" b="1" i="1" dirty="0" err="1">
                <a:solidFill>
                  <a:schemeClr val="bg1"/>
                </a:solidFill>
              </a:rPr>
              <a:t>Багишева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Акшина</a:t>
            </a:r>
            <a:r>
              <a:rPr lang="ru-RU" b="1" i="1" dirty="0">
                <a:solidFill>
                  <a:schemeClr val="bg1"/>
                </a:solidFill>
              </a:rPr>
              <a:t>, 4А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654" y="3817977"/>
            <a:ext cx="2669881" cy="2001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483520" y="3244334"/>
            <a:ext cx="312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Работы Кисловой Нонны, 4А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42" b="19932"/>
          <a:stretch/>
        </p:blipFill>
        <p:spPr>
          <a:xfrm>
            <a:off x="8700654" y="500142"/>
            <a:ext cx="2192662" cy="2466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19" t="8933" b="16299"/>
          <a:stretch/>
        </p:blipFill>
        <p:spPr>
          <a:xfrm>
            <a:off x="5379988" y="3712828"/>
            <a:ext cx="1933930" cy="20600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792454" y="5935012"/>
            <a:ext cx="3141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</a:t>
            </a:r>
            <a:r>
              <a:rPr lang="ru-RU" b="1" i="1" dirty="0" err="1">
                <a:solidFill>
                  <a:schemeClr val="bg1"/>
                </a:solidFill>
              </a:rPr>
              <a:t>Щипкова</a:t>
            </a:r>
            <a:r>
              <a:rPr lang="ru-RU" b="1" i="1" dirty="0">
                <a:solidFill>
                  <a:schemeClr val="bg1"/>
                </a:solidFill>
              </a:rPr>
              <a:t> Семена, 4А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6281" y="635442"/>
            <a:ext cx="2184576" cy="1995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703175" y="2983941"/>
            <a:ext cx="3716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Работа Шамсутдинова Эмиля, 4А</a:t>
            </a:r>
          </a:p>
        </p:txBody>
      </p:sp>
    </p:spTree>
    <p:extLst>
      <p:ext uri="{BB962C8B-B14F-4D97-AF65-F5344CB8AC3E}">
        <p14:creationId xmlns:p14="http://schemas.microsoft.com/office/powerpoint/2010/main" val="23184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28"/>
            <a:ext cx="12165258" cy="6838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79001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0721" y="49737"/>
            <a:ext cx="1091279" cy="10729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984" y="4003741"/>
            <a:ext cx="3123178" cy="2340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741076" y="6052846"/>
            <a:ext cx="3106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Газизова</a:t>
            </a:r>
            <a:r>
              <a:rPr lang="ru-RU" b="1" i="1" dirty="0" smtClean="0"/>
              <a:t> Булата, 2В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380" y="1327010"/>
            <a:ext cx="2426752" cy="3665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42" r="13593"/>
          <a:stretch/>
        </p:blipFill>
        <p:spPr>
          <a:xfrm>
            <a:off x="997526" y="3762688"/>
            <a:ext cx="2931655" cy="2058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00855" y="6344031"/>
            <a:ext cx="3257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Кирушина</a:t>
            </a:r>
            <a:r>
              <a:rPr lang="ru-RU" b="1" i="1" dirty="0" smtClean="0"/>
              <a:t> Романа, 2В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49342" y="3537450"/>
            <a:ext cx="4356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Работа </a:t>
            </a:r>
            <a:r>
              <a:rPr lang="ru-RU" b="1" i="1" dirty="0" err="1" smtClean="0"/>
              <a:t>Мухамадияровой</a:t>
            </a:r>
            <a:r>
              <a:rPr lang="ru-RU" b="1" i="1" dirty="0" smtClean="0"/>
              <a:t> Анастасии, 2В</a:t>
            </a:r>
            <a:endParaRPr lang="ru-RU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29" r="20569"/>
          <a:stretch/>
        </p:blipFill>
        <p:spPr>
          <a:xfrm>
            <a:off x="8086822" y="1000800"/>
            <a:ext cx="3242370" cy="2375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0895" y="200868"/>
            <a:ext cx="2080260" cy="609618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716263" y="3234938"/>
            <a:ext cx="295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2">
                    <a:lumMod val="10000"/>
                  </a:schemeClr>
                </a:solidFill>
                <a:latin typeface="+mj-lt"/>
                <a:ea typeface="Times New Roman" panose="02020603050405020304" pitchFamily="18" charset="0"/>
              </a:rPr>
              <a:t>Работа Обуховой Дарьи,  4А</a:t>
            </a:r>
            <a:endParaRPr lang="ru-RU" b="1" i="1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295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345</Words>
  <Application>Microsoft Office PowerPoint</Application>
  <PresentationFormat>Широкоэкранный</PresentationFormat>
  <Paragraphs>67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AG_Helvetica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Касым А. Закиров</dc:creator>
  <cp:lastModifiedBy>Касым А. Закиров</cp:lastModifiedBy>
  <cp:revision>49</cp:revision>
  <dcterms:created xsi:type="dcterms:W3CDTF">2020-04-10T19:48:13Z</dcterms:created>
  <dcterms:modified xsi:type="dcterms:W3CDTF">2020-04-14T07:20:22Z</dcterms:modified>
</cp:coreProperties>
</file>